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oBr7w2w/k6FukyUV8zyuRKQ1f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ghtlin Angel" initials="" lastIdx="1" clrIdx="0">
    <p:extLst>
      <p:ext uri="{19B8F6BF-5375-455C-9EA6-DF929625EA0E}">
        <p15:presenceInfo xmlns:p15="http://schemas.microsoft.com/office/powerpoint/2012/main" userId="fc27a78106ba3e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30T22:18:02.154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/>
          <a:srcRect l="-43430" t="2430" r="43429" b="-2428"/>
          <a:stretch/>
        </p:blipFill>
        <p:spPr>
          <a:xfrm>
            <a:off x="-2001772" y="4423075"/>
            <a:ext cx="3417758" cy="720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An blogging website is basically a informative website it holds many important and informative contents. And the user can easily handle the website they can post , comment, read and like the content they like.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916726298"/>
              </p:ext>
            </p:extLst>
          </p:nvPr>
        </p:nvGraphicFramePr>
        <p:xfrm>
          <a:off x="23411" y="2411646"/>
          <a:ext cx="4669885" cy="245227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2085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2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Ajith Xavier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Ajith.X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Brightlin Angel Stephen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Brightlin </a:t>
                      </a: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Angel.S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Karthika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Karthika.K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Deivanayagi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Deivanayagi.N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3335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CEA7A-C782-0F25-770B-453161FA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0" y="1048698"/>
            <a:ext cx="7669044" cy="3652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231392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C8AB1-59D4-D79E-A66E-CBB5A1248A85}"/>
              </a:ext>
            </a:extLst>
          </p:cNvPr>
          <p:cNvSpPr txBox="1"/>
          <p:nvPr/>
        </p:nvSpPr>
        <p:spPr>
          <a:xfrm>
            <a:off x="951875" y="876925"/>
            <a:ext cx="4182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 this project we created a frontend page with react and then we can post our blog in the page 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 And then we can like the post comment the post and all the actions we can did using the website.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171E1-591D-A924-F702-AE1DC3DC8D5D}"/>
              </a:ext>
            </a:extLst>
          </p:cNvPr>
          <p:cNvSpPr txBox="1"/>
          <p:nvPr/>
        </p:nvSpPr>
        <p:spPr>
          <a:xfrm>
            <a:off x="951874" y="2830736"/>
            <a:ext cx="4182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topic or focus of your blog (e.g., travel, technology, health, etc.).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specific themes or subtopics you frequently cover.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tone or style you prefer for your blog (e.g., informative, conversational, formal, etc.).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unique features or aspects of your blog that you'd like to highlight.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>
                <a:solidFill>
                  <a:srgbClr val="BD8738"/>
                </a:solidFill>
              </a:rPr>
              <a:t>https://github.com/Brightlin0302/NM-AIT-GROUP5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242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Times New Roman</vt:lpstr>
      <vt:lpstr>EB Garamond SemiBold</vt:lpstr>
      <vt:lpstr>arial</vt:lpstr>
      <vt:lpstr>Public Sans</vt:lpstr>
      <vt:lpstr>EB Garamond Medium</vt:lpstr>
      <vt:lpstr>arial</vt:lpstr>
      <vt:lpstr>Calibri</vt:lpstr>
      <vt:lpstr>Noto Sans Symbols</vt:lpstr>
      <vt:lpstr>Montserrat ExtraBold</vt:lpstr>
      <vt:lpstr>EB Garamond ExtraBold</vt:lpstr>
      <vt:lpstr>EB Garamond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Brightlin Angel Stephen</cp:lastModifiedBy>
  <cp:revision>2</cp:revision>
  <dcterms:created xsi:type="dcterms:W3CDTF">2020-08-13T11:21:46Z</dcterms:created>
  <dcterms:modified xsi:type="dcterms:W3CDTF">2023-11-24T10:01:32Z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